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BF70-14D7-40DA-8DDF-3D862884E104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2227-1919-4DB4-9716-55507D438E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322AE-D31B-40FD-B7C3-E118AA83FD72}" type="datetimeFigureOut">
              <a:rPr lang="cs-CZ" smtClean="0"/>
              <a:pPr/>
              <a:t>1.6.2010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935D35-5F9F-47B1-99BF-C3E17B400C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zima</a:t>
            </a:r>
            <a:endParaRPr lang="cs-CZ" sz="6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Školní prezentace:</a:t>
            </a:r>
            <a:endParaRPr lang="cs-CZ" dirty="0"/>
          </a:p>
        </p:txBody>
      </p:sp>
      <p:pic>
        <p:nvPicPr>
          <p:cNvPr id="7" name="Obrázek 6" descr="SCHNEEMAN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98" y="730535"/>
            <a:ext cx="4010044" cy="40938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Ledna začíná nový kalendářní rok.</a:t>
            </a:r>
            <a:endParaRPr lang="cs-CZ" dirty="0"/>
          </a:p>
        </p:txBody>
      </p:sp>
      <p:pic>
        <p:nvPicPr>
          <p:cNvPr id="3" name="Obrázek 2" descr="113359-original-bi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390653"/>
            <a:ext cx="5960739" cy="45386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Člověk prokazuje v lednu dobrou vůli tříkrálovou sbírkou.</a:t>
            </a:r>
            <a:endParaRPr lang="cs-CZ" dirty="0"/>
          </a:p>
        </p:txBody>
      </p:sp>
      <p:pic>
        <p:nvPicPr>
          <p:cNvPr id="3" name="Obrázek 2" descr="00041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1993900" cy="2540000"/>
          </a:xfrm>
          <a:prstGeom prst="rect">
            <a:avLst/>
          </a:prstGeom>
        </p:spPr>
      </p:pic>
      <p:pic>
        <p:nvPicPr>
          <p:cNvPr id="4" name="Obrázek 3" descr="200801260756_trikralova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962" y="1857364"/>
            <a:ext cx="4890141" cy="36762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Všude vládne paní zima.</a:t>
            </a:r>
            <a:endParaRPr lang="cs-CZ" dirty="0"/>
          </a:p>
        </p:txBody>
      </p:sp>
      <p:pic>
        <p:nvPicPr>
          <p:cNvPr id="5" name="Obrázek 4" descr="rampouchy.jpg"/>
          <p:cNvPicPr>
            <a:picLocks noChangeAspect="1"/>
          </p:cNvPicPr>
          <p:nvPr/>
        </p:nvPicPr>
        <p:blipFill>
          <a:blip r:embed="rId2" cstate="print"/>
          <a:srcRect r="8339"/>
          <a:stretch>
            <a:fillRect/>
          </a:stretch>
        </p:blipFill>
        <p:spPr>
          <a:xfrm>
            <a:off x="3647135" y="2285125"/>
            <a:ext cx="5496897" cy="4501461"/>
          </a:xfrm>
          <a:prstGeom prst="rect">
            <a:avLst/>
          </a:prstGeom>
        </p:spPr>
      </p:pic>
      <p:pic>
        <p:nvPicPr>
          <p:cNvPr id="6" name="Obrázek 5" descr="7021.jpg"/>
          <p:cNvPicPr>
            <a:picLocks noChangeAspect="1"/>
          </p:cNvPicPr>
          <p:nvPr/>
        </p:nvPicPr>
        <p:blipFill>
          <a:blip r:embed="rId3" cstate="print"/>
          <a:srcRect l="4623"/>
          <a:stretch>
            <a:fillRect/>
          </a:stretch>
        </p:blipFill>
        <p:spPr>
          <a:xfrm>
            <a:off x="142844" y="1357298"/>
            <a:ext cx="4421190" cy="3476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RC288e73_krmelec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2" y="1647833"/>
            <a:ext cx="4381500" cy="29241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Nezapomínejme na zvířata,která jsou často odkázána na pomoc člověka.</a:t>
            </a:r>
            <a:endParaRPr lang="cs-CZ" dirty="0"/>
          </a:p>
        </p:txBody>
      </p:sp>
      <p:pic>
        <p:nvPicPr>
          <p:cNvPr id="3" name="Obrázek 2" descr="srnka_z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368" y="2961532"/>
            <a:ext cx="4248912" cy="31821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Krmítky pomáháme drobnému ptactvu.</a:t>
            </a:r>
            <a:endParaRPr lang="cs-CZ" dirty="0"/>
          </a:p>
        </p:txBody>
      </p:sp>
      <p:pic>
        <p:nvPicPr>
          <p:cNvPr id="4" name="Obrázek 3" descr="Sykora-modr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013" y="3000372"/>
            <a:ext cx="4554143" cy="3643314"/>
          </a:xfrm>
          <a:prstGeom prst="rect">
            <a:avLst/>
          </a:prstGeom>
        </p:spPr>
      </p:pic>
      <p:pic>
        <p:nvPicPr>
          <p:cNvPr id="3" name="Obrázek 2" descr="dsc0008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675011" cy="362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Zimu si užívají hlavně děti.</a:t>
            </a:r>
            <a:endParaRPr lang="cs-CZ" dirty="0"/>
          </a:p>
        </p:txBody>
      </p:sp>
      <p:pic>
        <p:nvPicPr>
          <p:cNvPr id="3" name="Obrázek 2" descr="zima_deti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864" y="1462093"/>
            <a:ext cx="6776284" cy="4895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Zimní měsíce jsou: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 descr="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4" y="1857384"/>
            <a:ext cx="5810264" cy="43576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58" y="1142984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prosinec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leden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únor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zimě se teplota vzduch ochladí pod bod mrazu. Začíná padat sníh.</a:t>
            </a:r>
            <a:endParaRPr lang="cs-CZ" dirty="0"/>
          </a:p>
        </p:txBody>
      </p:sp>
      <p:pic>
        <p:nvPicPr>
          <p:cNvPr id="3" name="Obrázek 2" descr="zim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84" y="1714512"/>
            <a:ext cx="6286512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93311"/>
            <a:ext cx="4486284" cy="3364713"/>
          </a:xfrm>
          <a:prstGeom prst="rect">
            <a:avLst/>
          </a:prstGeom>
        </p:spPr>
      </p:pic>
      <p:pic>
        <p:nvPicPr>
          <p:cNvPr id="6" name="Obrázek 5" descr="pashmina-sca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92" y="1214422"/>
            <a:ext cx="2857500" cy="2857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se musí teple oblékat.</a:t>
            </a:r>
            <a:endParaRPr lang="cs-CZ" dirty="0"/>
          </a:p>
        </p:txBody>
      </p:sp>
      <p:pic>
        <p:nvPicPr>
          <p:cNvPr id="5" name="Obrázek 4" descr="chili-120-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85" y="1367251"/>
            <a:ext cx="2423193" cy="1918873"/>
          </a:xfrm>
          <a:prstGeom prst="rect">
            <a:avLst/>
          </a:prstGeom>
        </p:spPr>
      </p:pic>
      <p:pic>
        <p:nvPicPr>
          <p:cNvPr id="4" name="Obrázek 3" descr="1437_cmes_go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9240" y="3429000"/>
            <a:ext cx="2960478" cy="3286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Staví sněhuláky.</a:t>
            </a:r>
            <a:endParaRPr lang="cs-CZ" dirty="0"/>
          </a:p>
        </p:txBody>
      </p:sp>
      <p:pic>
        <p:nvPicPr>
          <p:cNvPr id="3" name="Obrázek 2" descr="407px-Snowman_at_St_Anton_am_Al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857364"/>
            <a:ext cx="2857520" cy="4212560"/>
          </a:xfrm>
          <a:prstGeom prst="rect">
            <a:avLst/>
          </a:prstGeom>
        </p:spPr>
      </p:pic>
      <p:pic>
        <p:nvPicPr>
          <p:cNvPr id="4" name="Obrázek 3" descr="21m_002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842962" y="1481158"/>
            <a:ext cx="3657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sporty</a:t>
            </a:r>
            <a:endParaRPr lang="cs-CZ" dirty="0"/>
          </a:p>
        </p:txBody>
      </p:sp>
      <p:pic>
        <p:nvPicPr>
          <p:cNvPr id="3" name="Obrázek 2" descr="495615_hannah-teterova-zoh2010-vancouver-snoubording.jpg"/>
          <p:cNvPicPr>
            <a:picLocks noChangeAspect="1"/>
          </p:cNvPicPr>
          <p:nvPr/>
        </p:nvPicPr>
        <p:blipFill>
          <a:blip r:embed="rId2" cstate="print"/>
          <a:srcRect b="8687"/>
          <a:stretch>
            <a:fillRect/>
          </a:stretch>
        </p:blipFill>
        <p:spPr>
          <a:xfrm>
            <a:off x="5438437" y="3032140"/>
            <a:ext cx="2991215" cy="3754446"/>
          </a:xfrm>
          <a:prstGeom prst="rect">
            <a:avLst/>
          </a:prstGeom>
        </p:spPr>
      </p:pic>
      <p:pic>
        <p:nvPicPr>
          <p:cNvPr id="4" name="Obrázek 3" descr="Hory-ly%C5%BEov%C3%A1n%C3%AD-s%C3%A1%C5%88kov%C3%A1n%C3%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32"/>
            <a:ext cx="3926693" cy="4857764"/>
          </a:xfrm>
          <a:prstGeom prst="rect">
            <a:avLst/>
          </a:prstGeom>
        </p:spPr>
      </p:pic>
      <p:pic>
        <p:nvPicPr>
          <p:cNvPr id="5" name="Obrázek 4" descr="vlek-2.jpg"/>
          <p:cNvPicPr>
            <a:picLocks noChangeAspect="1"/>
          </p:cNvPicPr>
          <p:nvPr/>
        </p:nvPicPr>
        <p:blipFill>
          <a:blip r:embed="rId4" cstate="print"/>
          <a:srcRect b="6319"/>
          <a:stretch>
            <a:fillRect/>
          </a:stretch>
        </p:blipFill>
        <p:spPr>
          <a:xfrm>
            <a:off x="4214810" y="142852"/>
            <a:ext cx="442915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Voda na rybníku zamrzne, je čas bruslení.</a:t>
            </a:r>
            <a:br>
              <a:rPr lang="cs-CZ" dirty="0" smtClean="0"/>
            </a:br>
            <a:r>
              <a:rPr lang="cs-CZ" dirty="0" smtClean="0"/>
              <a:t>Pozor na tenký led!</a:t>
            </a:r>
            <a:endParaRPr lang="cs-CZ" dirty="0"/>
          </a:p>
        </p:txBody>
      </p:sp>
      <p:pic>
        <p:nvPicPr>
          <p:cNvPr id="3" name="Obrázek 2" descr="20050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000240"/>
            <a:ext cx="5234682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Prosince chodí </a:t>
            </a:r>
            <a:r>
              <a:rPr lang="cs-CZ" dirty="0" err="1" smtClean="0"/>
              <a:t>mikuláš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Mikulas_cert_andel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34776"/>
            <a:ext cx="6899933" cy="51660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prosinci jsou                                                       vánoce.</a:t>
            </a:r>
            <a:endParaRPr lang="cs-CZ" dirty="0"/>
          </a:p>
        </p:txBody>
      </p:sp>
      <p:pic>
        <p:nvPicPr>
          <p:cNvPr id="4" name="Obrázek 3" descr="vanoce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23049"/>
            <a:ext cx="3243065" cy="3906281"/>
          </a:xfrm>
          <a:prstGeom prst="rect">
            <a:avLst/>
          </a:prstGeom>
        </p:spPr>
      </p:pic>
      <p:pic>
        <p:nvPicPr>
          <p:cNvPr id="5" name="Obrázek 4" descr="vano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80" y="619148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103</Words>
  <Application>Microsoft Office PowerPoint</Application>
  <PresentationFormat>Předvádění na obrazovce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zima</vt:lpstr>
      <vt:lpstr>Zimní měsíce jsou: </vt:lpstr>
      <vt:lpstr>V zimě se teplota vzduch ochladí pod bod mrazu. Začíná padat sníh.</vt:lpstr>
      <vt:lpstr>Děti se musí teple oblékat.</vt:lpstr>
      <vt:lpstr>Děti Staví sněhuláky.</vt:lpstr>
      <vt:lpstr>Zimní sporty</vt:lpstr>
      <vt:lpstr>Voda na rybníku zamrzne, je čas bruslení. Pozor na tenký led!</vt:lpstr>
      <vt:lpstr>6. Prosince chodí mikuláš.</vt:lpstr>
      <vt:lpstr>V prosinci jsou                                                       vánoce.</vt:lpstr>
      <vt:lpstr>1. Ledna začíná nový kalendářní rok.</vt:lpstr>
      <vt:lpstr>Člověk prokazuje v lednu dobrou vůli tříkrálovou sbírkou.</vt:lpstr>
      <vt:lpstr>Všude vládne paní zima.</vt:lpstr>
      <vt:lpstr>Nezapomínejme na zvířata,která jsou často odkázána na pomoc člověka.</vt:lpstr>
      <vt:lpstr>Krmítky pomáháme drobnému ptactvu.</vt:lpstr>
      <vt:lpstr>Zimu si užívají hlavně děti.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</dc:title>
  <dc:creator>win</dc:creator>
  <cp:lastModifiedBy>win</cp:lastModifiedBy>
  <cp:revision>9</cp:revision>
  <dcterms:created xsi:type="dcterms:W3CDTF">2010-06-01T14:57:15Z</dcterms:created>
  <dcterms:modified xsi:type="dcterms:W3CDTF">2010-06-01T16:40:20Z</dcterms:modified>
</cp:coreProperties>
</file>