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EFBA2-2196-4B0A-9617-E2AF9E437FFA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F14D-2F15-4968-B746-84382BF221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228EC5-FB53-4937-BA93-EDC4495926E1}" type="datetimeFigureOut">
              <a:rPr lang="cs-CZ" smtClean="0"/>
              <a:pPr/>
              <a:t>8.6.2010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6F64A4-D01D-441A-A93D-F83A739BFB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PODZIM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Prezentace na téma:</a:t>
            </a:r>
            <a:endParaRPr lang="cs-CZ" dirty="0"/>
          </a:p>
        </p:txBody>
      </p:sp>
      <p:pic>
        <p:nvPicPr>
          <p:cNvPr id="4" name="Obrázek 3" descr="podzi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97694"/>
            <a:ext cx="5280000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Také další zásoby se budou v zimě hodit.</a:t>
            </a:r>
            <a:endParaRPr lang="cs-CZ" dirty="0"/>
          </a:p>
        </p:txBody>
      </p:sp>
      <p:pic>
        <p:nvPicPr>
          <p:cNvPr id="3" name="Obrázek 2" descr="008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65960"/>
            <a:ext cx="4672584" cy="2926080"/>
          </a:xfrm>
          <a:prstGeom prst="rect">
            <a:avLst/>
          </a:prstGeom>
        </p:spPr>
      </p:pic>
      <p:pic>
        <p:nvPicPr>
          <p:cNvPr id="4" name="Obrázek 3" descr="AranzmaPodzimn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97" y="2000263"/>
            <a:ext cx="3429007" cy="45720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</a:t>
            </a:r>
            <a:r>
              <a:rPr lang="cs-CZ" dirty="0" err="1" smtClean="0"/>
              <a:t>valašsku</a:t>
            </a:r>
            <a:r>
              <a:rPr lang="cs-CZ" dirty="0" smtClean="0"/>
              <a:t> se říká: „brambory a </a:t>
            </a:r>
            <a:r>
              <a:rPr lang="cs-CZ" dirty="0" err="1" smtClean="0"/>
              <a:t>zelé</a:t>
            </a:r>
            <a:r>
              <a:rPr lang="cs-CZ" dirty="0" smtClean="0"/>
              <a:t>, živobytí celé.“ </a:t>
            </a:r>
            <a:endParaRPr lang="cs-CZ" dirty="0"/>
          </a:p>
        </p:txBody>
      </p:sp>
      <p:pic>
        <p:nvPicPr>
          <p:cNvPr id="3" name="Obrázek 2" descr="MOT2a76c5_shutterstock_17975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37"/>
            <a:ext cx="4381500" cy="3286125"/>
          </a:xfrm>
          <a:prstGeom prst="rect">
            <a:avLst/>
          </a:prstGeom>
        </p:spPr>
      </p:pic>
      <p:pic>
        <p:nvPicPr>
          <p:cNvPr id="4" name="Obrázek 3" descr="kh_brambory_zemedelec_denik_clanek_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902" y="2285992"/>
            <a:ext cx="333375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Zelí se sklidí, dá se do nádob a nechá se zkvasit. V zimě bude zásobou vitamínů.</a:t>
            </a:r>
            <a:endParaRPr lang="cs-CZ" dirty="0"/>
          </a:p>
        </p:txBody>
      </p:sp>
      <p:pic>
        <p:nvPicPr>
          <p:cNvPr id="3" name="Obrázek 2" descr="45166_im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68450"/>
            <a:ext cx="4352936" cy="2911896"/>
          </a:xfrm>
          <a:prstGeom prst="rect">
            <a:avLst/>
          </a:prstGeom>
        </p:spPr>
      </p:pic>
      <p:pic>
        <p:nvPicPr>
          <p:cNvPr id="4" name="Obrázek 3" descr="gid10_sklizen_zeli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90"/>
            <a:ext cx="4381509" cy="3286132"/>
          </a:xfrm>
          <a:prstGeom prst="rect">
            <a:avLst/>
          </a:prstGeom>
        </p:spPr>
      </p:pic>
      <p:pic>
        <p:nvPicPr>
          <p:cNvPr id="5" name="Obrázek 4" descr="sauerkra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874346"/>
            <a:ext cx="1828800" cy="17693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14942" y="5000636"/>
            <a:ext cx="294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Starodávný zvyk šlapání zelí.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Vinobraní na </a:t>
            </a:r>
            <a:r>
              <a:rPr lang="cs-CZ" dirty="0" err="1" smtClean="0"/>
              <a:t>slovácku</a:t>
            </a:r>
            <a:endParaRPr lang="cs-CZ" dirty="0"/>
          </a:p>
        </p:txBody>
      </p:sp>
      <p:pic>
        <p:nvPicPr>
          <p:cNvPr id="3" name="Obrázek 2" descr="16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319" y="2643182"/>
            <a:ext cx="5437399" cy="4057659"/>
          </a:xfrm>
          <a:prstGeom prst="rect">
            <a:avLst/>
          </a:prstGeom>
        </p:spPr>
      </p:pic>
      <p:pic>
        <p:nvPicPr>
          <p:cNvPr id="4" name="Obrázek 3" descr="vinobrani_div198_denik_flash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643434" cy="24163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Výlov jihočeských rybníků</a:t>
            </a:r>
            <a:endParaRPr lang="cs-CZ" dirty="0"/>
          </a:p>
        </p:txBody>
      </p:sp>
      <p:pic>
        <p:nvPicPr>
          <p:cNvPr id="3" name="Obrázek 2" descr="fish-harvest-vylov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95431"/>
            <a:ext cx="762000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Zahrádka se před zimou zryje, pole zoře.</a:t>
            </a:r>
            <a:endParaRPr lang="cs-CZ" dirty="0"/>
          </a:p>
        </p:txBody>
      </p:sp>
      <p:pic>
        <p:nvPicPr>
          <p:cNvPr id="3" name="Obrázek 2" descr="011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214" y="2375313"/>
            <a:ext cx="5214942" cy="3911207"/>
          </a:xfrm>
          <a:prstGeom prst="rect">
            <a:avLst/>
          </a:prstGeom>
        </p:spPr>
      </p:pic>
      <p:pic>
        <p:nvPicPr>
          <p:cNvPr id="4" name="Obrázek 3" descr="669146_29694.jpg"/>
          <p:cNvPicPr>
            <a:picLocks noChangeAspect="1"/>
          </p:cNvPicPr>
          <p:nvPr/>
        </p:nvPicPr>
        <p:blipFill>
          <a:blip r:embed="rId3" cstate="print"/>
          <a:srcRect l="47059" t="20089" r="2941" b="1384"/>
          <a:stretch>
            <a:fillRect/>
          </a:stretch>
        </p:blipFill>
        <p:spPr>
          <a:xfrm>
            <a:off x="142844" y="1428736"/>
            <a:ext cx="3929090" cy="33127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září začíná dětem nový školní rok.</a:t>
            </a:r>
            <a:endParaRPr lang="cs-CZ" dirty="0"/>
          </a:p>
        </p:txBody>
      </p:sp>
      <p:pic>
        <p:nvPicPr>
          <p:cNvPr id="4" name="Obrázek 3" descr="281361_deti-dourozenci-skola-batoh-crop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805945" cy="3214936"/>
          </a:xfrm>
          <a:prstGeom prst="rect">
            <a:avLst/>
          </a:prstGeom>
        </p:spPr>
      </p:pic>
      <p:pic>
        <p:nvPicPr>
          <p:cNvPr id="5" name="Obrázek 4" descr="Poprv%C3%A9%20do%20%C5%A1koly.jpg"/>
          <p:cNvPicPr>
            <a:picLocks noChangeAspect="1"/>
          </p:cNvPicPr>
          <p:nvPr/>
        </p:nvPicPr>
        <p:blipFill>
          <a:blip r:embed="rId3" cstate="print"/>
          <a:srcRect r="9090"/>
          <a:stretch>
            <a:fillRect/>
          </a:stretch>
        </p:blipFill>
        <p:spPr>
          <a:xfrm>
            <a:off x="4143372" y="2528933"/>
            <a:ext cx="5000660" cy="4114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 listopadu vzpomínáme na zemřelé.     Jsou „dušičky“.</a:t>
            </a:r>
            <a:endParaRPr lang="cs-CZ" dirty="0"/>
          </a:p>
        </p:txBody>
      </p:sp>
      <p:pic>
        <p:nvPicPr>
          <p:cNvPr id="3" name="Obrázek 2" descr="dus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137" y="1576407"/>
            <a:ext cx="618172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světě se slaví </a:t>
            </a:r>
            <a:r>
              <a:rPr lang="cs-CZ" dirty="0" err="1" smtClean="0"/>
              <a:t>helloween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halloween_2007.jpg"/>
          <p:cNvPicPr>
            <a:picLocks noChangeAspect="1"/>
          </p:cNvPicPr>
          <p:nvPr/>
        </p:nvPicPr>
        <p:blipFill>
          <a:blip r:embed="rId2" cstate="print"/>
          <a:srcRect l="10944" r="12144"/>
          <a:stretch>
            <a:fillRect/>
          </a:stretch>
        </p:blipFill>
        <p:spPr>
          <a:xfrm>
            <a:off x="4857752" y="2453657"/>
            <a:ext cx="4071966" cy="3975739"/>
          </a:xfrm>
          <a:prstGeom prst="rect">
            <a:avLst/>
          </a:prstGeom>
        </p:spPr>
      </p:pic>
      <p:pic>
        <p:nvPicPr>
          <p:cNvPr id="3" name="Obrázek 2" descr="hellow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474345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Musíme nachystat zásoby lesním zvířatům.</a:t>
            </a:r>
            <a:endParaRPr lang="cs-CZ" dirty="0"/>
          </a:p>
        </p:txBody>
      </p:sp>
      <p:pic>
        <p:nvPicPr>
          <p:cNvPr id="3" name="Obrázek 2" descr="2009-01-27-221129-priroda-ost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Podzimní měsíce jsou: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1428736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Září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Říjen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Listopad</a:t>
            </a:r>
            <a:endParaRPr lang="cs-CZ" sz="2800" dirty="0"/>
          </a:p>
        </p:txBody>
      </p:sp>
      <p:pic>
        <p:nvPicPr>
          <p:cNvPr id="4" name="Obrázek 3" descr="zlabatka-ruzova-halka-4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404" y="2405082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Zazimovat včely.</a:t>
            </a:r>
            <a:endParaRPr lang="cs-CZ" dirty="0"/>
          </a:p>
        </p:txBody>
      </p:sp>
      <p:pic>
        <p:nvPicPr>
          <p:cNvPr id="5" name="Obrázek 4" descr="vcelarstvi_cl1981-0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61"/>
            <a:ext cx="5429255" cy="4071941"/>
          </a:xfrm>
          <a:prstGeom prst="rect">
            <a:avLst/>
          </a:prstGeom>
        </p:spPr>
      </p:pic>
      <p:pic>
        <p:nvPicPr>
          <p:cNvPr id="3" name="Obrázek 2" descr="Listopa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876"/>
            <a:ext cx="4214842" cy="28098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Ježek si hledá zimní úkryt,                  veverka si chystá zásoby na zimu.</a:t>
            </a:r>
            <a:endParaRPr lang="cs-CZ" dirty="0"/>
          </a:p>
        </p:txBody>
      </p:sp>
      <p:pic>
        <p:nvPicPr>
          <p:cNvPr id="3" name="Obrázek 2" descr="318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905388" cy="3699480"/>
          </a:xfrm>
          <a:prstGeom prst="rect">
            <a:avLst/>
          </a:prstGeom>
        </p:spPr>
      </p:pic>
      <p:pic>
        <p:nvPicPr>
          <p:cNvPr id="4" name="Obrázek 3" descr="barbora_schneiderova_bubovice___jezek_uu_denik_clanek_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333750" cy="2505075"/>
          </a:xfrm>
          <a:prstGeom prst="rect">
            <a:avLst/>
          </a:prstGeom>
        </p:spPr>
      </p:pic>
      <p:pic>
        <p:nvPicPr>
          <p:cNvPr id="5" name="Obrázek 4" descr="IMG_6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842" y="3881460"/>
            <a:ext cx="38100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u_ovka_obec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429000"/>
            <a:ext cx="4381500" cy="2914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ostatní zvířata hledají zimní skrýš.</a:t>
            </a:r>
            <a:endParaRPr lang="cs-CZ" dirty="0"/>
          </a:p>
        </p:txBody>
      </p:sp>
      <p:pic>
        <p:nvPicPr>
          <p:cNvPr id="4" name="Obrázek 3" descr="jesterkao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3810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Ptáci odlétají do teplých krajin.</a:t>
            </a:r>
            <a:endParaRPr lang="cs-CZ" dirty="0"/>
          </a:p>
        </p:txBody>
      </p:sp>
      <p:pic>
        <p:nvPicPr>
          <p:cNvPr id="4" name="Obrázek 3" descr="leti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429000"/>
            <a:ext cx="3357586" cy="3357586"/>
          </a:xfrm>
          <a:prstGeom prst="rect">
            <a:avLst/>
          </a:prstGeom>
        </p:spPr>
      </p:pic>
      <p:pic>
        <p:nvPicPr>
          <p:cNvPr id="5" name="Obrázek 4" descr="640821_e362f.jpg"/>
          <p:cNvPicPr>
            <a:picLocks noChangeAspect="1"/>
          </p:cNvPicPr>
          <p:nvPr/>
        </p:nvPicPr>
        <p:blipFill>
          <a:blip r:embed="rId3" cstate="print"/>
          <a:srcRect l="32237" t="15909"/>
          <a:stretch>
            <a:fillRect/>
          </a:stretch>
        </p:blipFill>
        <p:spPr>
          <a:xfrm>
            <a:off x="214282" y="1519241"/>
            <a:ext cx="4905384" cy="4052899"/>
          </a:xfrm>
          <a:prstGeom prst="rect">
            <a:avLst/>
          </a:prstGeom>
        </p:spPr>
      </p:pic>
      <p:pic>
        <p:nvPicPr>
          <p:cNvPr id="3" name="Obrázek 2" descr="008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7002" y="1285860"/>
            <a:ext cx="4672584" cy="24688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1472" y="4714884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Snad se k nám zase</a:t>
            </a:r>
          </a:p>
          <a:p>
            <a:r>
              <a:rPr lang="cs-CZ" dirty="0" smtClean="0"/>
              <a:t>na jaře vrátí 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podzim opadává listí.</a:t>
            </a:r>
            <a:endParaRPr lang="cs-CZ" dirty="0"/>
          </a:p>
        </p:txBody>
      </p:sp>
      <p:pic>
        <p:nvPicPr>
          <p:cNvPr id="3" name="Obrázek 2" descr="podz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7603" y="1571612"/>
            <a:ext cx="3697801" cy="4929198"/>
          </a:xfrm>
          <a:prstGeom prst="rect">
            <a:avLst/>
          </a:prstGeom>
        </p:spPr>
      </p:pic>
      <p:pic>
        <p:nvPicPr>
          <p:cNvPr id="4" name="Obrázek 3" descr="zlaty-podz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1572434"/>
            <a:ext cx="3540957" cy="492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Velmi často jsou mlhy a prší.</a:t>
            </a:r>
            <a:endParaRPr lang="cs-CZ" dirty="0"/>
          </a:p>
        </p:txBody>
      </p:sp>
      <p:pic>
        <p:nvPicPr>
          <p:cNvPr id="3" name="Obrázek 2" descr="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42" y="2690834"/>
            <a:ext cx="2857500" cy="3810000"/>
          </a:xfrm>
          <a:prstGeom prst="rect">
            <a:avLst/>
          </a:prstGeom>
        </p:spPr>
      </p:pic>
      <p:pic>
        <p:nvPicPr>
          <p:cNvPr id="4" name="Obrázek 3" descr="podzimni%20ml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30" y="1647650"/>
            <a:ext cx="4480560" cy="399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se tepleji oblékají.</a:t>
            </a:r>
            <a:endParaRPr lang="cs-CZ" dirty="0"/>
          </a:p>
        </p:txBody>
      </p:sp>
      <p:pic>
        <p:nvPicPr>
          <p:cNvPr id="3" name="Obrázek 2" descr="dopravni_hriste_u_denik_clanek_s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333750" cy="2505075"/>
          </a:xfrm>
          <a:prstGeom prst="rect">
            <a:avLst/>
          </a:prstGeom>
        </p:spPr>
      </p:pic>
      <p:pic>
        <p:nvPicPr>
          <p:cNvPr id="4" name="Obrázek 3" descr="1628-obleceni_nop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09772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pouštějí draky</a:t>
            </a:r>
            <a:endParaRPr lang="cs-CZ" dirty="0"/>
          </a:p>
        </p:txBody>
      </p:sp>
      <p:pic>
        <p:nvPicPr>
          <p:cNvPr id="3" name="Obrázek 2" descr="060924-dra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98" y="1857364"/>
            <a:ext cx="5760000" cy="4320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00694" y="1357298"/>
            <a:ext cx="365241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Draku, ty jsi vážně drak?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Hudry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hudry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, je to tak.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  máš zuby dračí?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Mám dva a to mi stačí.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 co těmi zuby jíš?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Princezen mám plnou skrýš.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Draku,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draku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, každý to ví,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že jsi jenom papírový.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chystají dříví na zimu.</a:t>
            </a:r>
            <a:endParaRPr lang="cs-CZ" dirty="0"/>
          </a:p>
        </p:txBody>
      </p:sp>
      <p:pic>
        <p:nvPicPr>
          <p:cNvPr id="4" name="Obrázek 3" descr="palivove-dr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218" y="3824310"/>
            <a:ext cx="4762500" cy="2819400"/>
          </a:xfrm>
          <a:prstGeom prst="rect">
            <a:avLst/>
          </a:prstGeom>
        </p:spPr>
      </p:pic>
      <p:pic>
        <p:nvPicPr>
          <p:cNvPr id="3" name="Obrázek 2" descr="zabija%C4%8D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06256"/>
            <a:ext cx="4267636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Lidé Sklízejí plody ze zahrádky a snaží se je uchovat na zimu. </a:t>
            </a:r>
            <a:endParaRPr lang="cs-CZ" dirty="0"/>
          </a:p>
        </p:txBody>
      </p:sp>
      <p:pic>
        <p:nvPicPr>
          <p:cNvPr id="3" name="Obrázek 2" descr="shutterstock17694787-w432h287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381710"/>
            <a:ext cx="4587458" cy="3047686"/>
          </a:xfrm>
          <a:prstGeom prst="rect">
            <a:avLst/>
          </a:prstGeom>
        </p:spPr>
      </p:pic>
      <p:pic>
        <p:nvPicPr>
          <p:cNvPr id="4" name="Obrázek 3" descr="MCE2bfb02_42_15269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6" y="1571612"/>
            <a:ext cx="43815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spižírna se plní zavařeninami.</a:t>
            </a:r>
            <a:endParaRPr lang="cs-CZ" dirty="0"/>
          </a:p>
        </p:txBody>
      </p:sp>
      <p:pic>
        <p:nvPicPr>
          <p:cNvPr id="4" name="Obrázek 3" descr="zavarovani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443059"/>
            <a:ext cx="5715000" cy="50577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239</Words>
  <Application>Microsoft Office PowerPoint</Application>
  <PresentationFormat>Předvádění na obrazovce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Cesta</vt:lpstr>
      <vt:lpstr>PODZIM</vt:lpstr>
      <vt:lpstr>Podzimní měsíce jsou: </vt:lpstr>
      <vt:lpstr>Na podzim opadává listí.</vt:lpstr>
      <vt:lpstr>Velmi často jsou mlhy a prší.</vt:lpstr>
      <vt:lpstr>Lidé se tepleji oblékají.</vt:lpstr>
      <vt:lpstr>Děti pouštějí draky</vt:lpstr>
      <vt:lpstr>Lidé chystají dříví na zimu.</vt:lpstr>
      <vt:lpstr>Lidé Sklízejí plody ze zahrádky a snaží se je uchovat na zimu. </vt:lpstr>
      <vt:lpstr>spižírna se plní zavařeninami.</vt:lpstr>
      <vt:lpstr>Také další zásoby se budou v zimě hodit.</vt:lpstr>
      <vt:lpstr>Na valašsku se říká: „brambory a zelé, živobytí celé.“ </vt:lpstr>
      <vt:lpstr>Zelí se sklidí, dá se do nádob a nechá se zkvasit. V zimě bude zásobou vitamínů.</vt:lpstr>
      <vt:lpstr>Vinobraní na slovácku</vt:lpstr>
      <vt:lpstr>Výlov jihočeských rybníků</vt:lpstr>
      <vt:lpstr>Zahrádka se před zimou zryje, pole zoře.</vt:lpstr>
      <vt:lpstr>V září začíná dětem nový školní rok.</vt:lpstr>
      <vt:lpstr>V listopadu vzpomínáme na zemřelé.     Jsou „dušičky“.</vt:lpstr>
      <vt:lpstr>Ve světě se slaví helloween.</vt:lpstr>
      <vt:lpstr>Musíme nachystat zásoby lesním zvířatům.</vt:lpstr>
      <vt:lpstr>Zazimovat včely.</vt:lpstr>
      <vt:lpstr>Ježek si hledá zimní úkryt,                  veverka si chystá zásoby na zimu.</vt:lpstr>
      <vt:lpstr>I ostatní zvířata hledají zimní skrýš.</vt:lpstr>
      <vt:lpstr>Ptáci odlétají do teplých krajin.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</dc:title>
  <dc:creator>win</dc:creator>
  <cp:lastModifiedBy>win</cp:lastModifiedBy>
  <cp:revision>14</cp:revision>
  <dcterms:created xsi:type="dcterms:W3CDTF">2010-05-31T16:45:26Z</dcterms:created>
  <dcterms:modified xsi:type="dcterms:W3CDTF">2010-06-08T17:06:05Z</dcterms:modified>
</cp:coreProperties>
</file>